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5ADD6-56C2-43B7-AD0B-42EBE84530C7}" v="3" dt="2019-06-04T13:14:40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1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Ramirez" userId="5260427e-2209-465b-b195-906a104dfda4" providerId="ADAL" clId="{3685ADD6-56C2-43B7-AD0B-42EBE84530C7}"/>
    <pc:docChg chg="custSel addSld delSld modSld">
      <pc:chgData name="Karina Ramirez" userId="5260427e-2209-465b-b195-906a104dfda4" providerId="ADAL" clId="{3685ADD6-56C2-43B7-AD0B-42EBE84530C7}" dt="2019-06-04T13:15:57.404" v="505" actId="20577"/>
      <pc:docMkLst>
        <pc:docMk/>
      </pc:docMkLst>
      <pc:sldChg chg="modSp">
        <pc:chgData name="Karina Ramirez" userId="5260427e-2209-465b-b195-906a104dfda4" providerId="ADAL" clId="{3685ADD6-56C2-43B7-AD0B-42EBE84530C7}" dt="2019-06-04T13:15:07.497" v="396" actId="313"/>
        <pc:sldMkLst>
          <pc:docMk/>
          <pc:sldMk cId="3687358064" sldId="258"/>
        </pc:sldMkLst>
        <pc:spChg chg="mod">
          <ac:chgData name="Karina Ramirez" userId="5260427e-2209-465b-b195-906a104dfda4" providerId="ADAL" clId="{3685ADD6-56C2-43B7-AD0B-42EBE84530C7}" dt="2019-06-04T13:15:07.497" v="396" actId="313"/>
          <ac:spMkLst>
            <pc:docMk/>
            <pc:sldMk cId="3687358064" sldId="258"/>
            <ac:spMk id="3" creationId="{5487054D-F144-4C1D-AE78-2376E46223BE}"/>
          </ac:spMkLst>
        </pc:spChg>
      </pc:sldChg>
      <pc:sldChg chg="modSp">
        <pc:chgData name="Karina Ramirez" userId="5260427e-2209-465b-b195-906a104dfda4" providerId="ADAL" clId="{3685ADD6-56C2-43B7-AD0B-42EBE84530C7}" dt="2019-06-04T13:14:40.002" v="317" actId="1076"/>
        <pc:sldMkLst>
          <pc:docMk/>
          <pc:sldMk cId="1958689217" sldId="259"/>
        </pc:sldMkLst>
        <pc:spChg chg="mod">
          <ac:chgData name="Karina Ramirez" userId="5260427e-2209-465b-b195-906a104dfda4" providerId="ADAL" clId="{3685ADD6-56C2-43B7-AD0B-42EBE84530C7}" dt="2019-06-04T13:14:32.150" v="315" actId="20577"/>
          <ac:spMkLst>
            <pc:docMk/>
            <pc:sldMk cId="1958689217" sldId="259"/>
            <ac:spMk id="3" creationId="{BD4866F7-4A44-4328-B09F-5A52FD811ADA}"/>
          </ac:spMkLst>
        </pc:spChg>
        <pc:graphicFrameChg chg="mod">
          <ac:chgData name="Karina Ramirez" userId="5260427e-2209-465b-b195-906a104dfda4" providerId="ADAL" clId="{3685ADD6-56C2-43B7-AD0B-42EBE84530C7}" dt="2019-06-04T13:14:36.495" v="316" actId="1076"/>
          <ac:graphicFrameMkLst>
            <pc:docMk/>
            <pc:sldMk cId="1958689217" sldId="259"/>
            <ac:graphicFrameMk id="4" creationId="{23697799-D7D0-410C-9BFB-B2019C1F25CC}"/>
          </ac:graphicFrameMkLst>
        </pc:graphicFrameChg>
        <pc:graphicFrameChg chg="mod">
          <ac:chgData name="Karina Ramirez" userId="5260427e-2209-465b-b195-906a104dfda4" providerId="ADAL" clId="{3685ADD6-56C2-43B7-AD0B-42EBE84530C7}" dt="2019-06-04T13:14:40.002" v="317" actId="1076"/>
          <ac:graphicFrameMkLst>
            <pc:docMk/>
            <pc:sldMk cId="1958689217" sldId="259"/>
            <ac:graphicFrameMk id="5" creationId="{72800B75-6991-438E-8B9D-5F35C0650C25}"/>
          </ac:graphicFrameMkLst>
        </pc:graphicFrameChg>
      </pc:sldChg>
      <pc:sldChg chg="modSp">
        <pc:chgData name="Karina Ramirez" userId="5260427e-2209-465b-b195-906a104dfda4" providerId="ADAL" clId="{3685ADD6-56C2-43B7-AD0B-42EBE84530C7}" dt="2019-06-04T13:15:57.404" v="505" actId="20577"/>
        <pc:sldMkLst>
          <pc:docMk/>
          <pc:sldMk cId="2495436782" sldId="260"/>
        </pc:sldMkLst>
        <pc:spChg chg="mod">
          <ac:chgData name="Karina Ramirez" userId="5260427e-2209-465b-b195-906a104dfda4" providerId="ADAL" clId="{3685ADD6-56C2-43B7-AD0B-42EBE84530C7}" dt="2019-06-04T13:15:57.404" v="505" actId="20577"/>
          <ac:spMkLst>
            <pc:docMk/>
            <pc:sldMk cId="2495436782" sldId="260"/>
            <ac:spMk id="3" creationId="{15997AC0-0E9F-400F-99D1-BF5B3AE89AE4}"/>
          </ac:spMkLst>
        </pc:spChg>
      </pc:sldChg>
      <pc:sldChg chg="modSp add">
        <pc:chgData name="Karina Ramirez" userId="5260427e-2209-465b-b195-906a104dfda4" providerId="ADAL" clId="{3685ADD6-56C2-43B7-AD0B-42EBE84530C7}" dt="2019-05-31T20:41:55.278" v="250" actId="20577"/>
        <pc:sldMkLst>
          <pc:docMk/>
          <pc:sldMk cId="230517248" sldId="264"/>
        </pc:sldMkLst>
        <pc:spChg chg="mod">
          <ac:chgData name="Karina Ramirez" userId="5260427e-2209-465b-b195-906a104dfda4" providerId="ADAL" clId="{3685ADD6-56C2-43B7-AD0B-42EBE84530C7}" dt="2019-05-31T20:41:07.735" v="11" actId="20577"/>
          <ac:spMkLst>
            <pc:docMk/>
            <pc:sldMk cId="230517248" sldId="264"/>
            <ac:spMk id="2" creationId="{E20DF416-8CFD-400B-A748-3F1B51A0BDC7}"/>
          </ac:spMkLst>
        </pc:spChg>
        <pc:spChg chg="mod">
          <ac:chgData name="Karina Ramirez" userId="5260427e-2209-465b-b195-906a104dfda4" providerId="ADAL" clId="{3685ADD6-56C2-43B7-AD0B-42EBE84530C7}" dt="2019-05-31T20:41:55.278" v="250" actId="20577"/>
          <ac:spMkLst>
            <pc:docMk/>
            <pc:sldMk cId="230517248" sldId="264"/>
            <ac:spMk id="3" creationId="{D8C0722B-ED6B-4D35-91ED-3855072DB24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/>
              <a:t>$ Change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 Food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4 Week</c:v>
                </c:pt>
                <c:pt idx="1">
                  <c:v>12 Week</c:v>
                </c:pt>
                <c:pt idx="2">
                  <c:v>24 Week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0.65100000000000002</c:v>
                </c:pt>
                <c:pt idx="1">
                  <c:v>0.57199999999999995</c:v>
                </c:pt>
                <c:pt idx="2">
                  <c:v>0.69599999999999995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2-4909-ABE6-FFFBAD9ED9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SouthEast Food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4 Week</c:v>
                </c:pt>
                <c:pt idx="1">
                  <c:v>12 Week</c:v>
                </c:pt>
                <c:pt idx="2">
                  <c:v>24 Week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0.81100000000000005</c:v>
                </c:pt>
                <c:pt idx="1">
                  <c:v>0.874</c:v>
                </c:pt>
                <c:pt idx="2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2-4909-ABE6-FFFBAD9ED9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SouthEast Natural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4 Week</c:v>
                </c:pt>
                <c:pt idx="1">
                  <c:v>12 Week</c:v>
                </c:pt>
                <c:pt idx="2">
                  <c:v>24 Week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1.0289999999999999</c:v>
                </c:pt>
                <c:pt idx="1">
                  <c:v>0.875</c:v>
                </c:pt>
                <c:pt idx="2">
                  <c:v>0.96799999999999997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22-4909-ABE6-FFFBAD9ED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183496"/>
        <c:axId val="620188416"/>
      </c:barChart>
      <c:catAx>
        <c:axId val="62018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188416"/>
        <c:crosses val="autoZero"/>
        <c:auto val="1"/>
        <c:lblAlgn val="ctr"/>
        <c:lblOffset val="100"/>
        <c:noMultiLvlLbl val="0"/>
      </c:catAx>
      <c:valAx>
        <c:axId val="620188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2018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Distribution</a:t>
            </a:r>
            <a:r>
              <a:rPr lang="en-US" sz="1600" b="1" baseline="0" dirty="0"/>
              <a:t> and Velocity Change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 Food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Distribution % Change</c:v>
                </c:pt>
                <c:pt idx="1">
                  <c:v>$PPD % change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0.23499999999999999</c:v>
                </c:pt>
                <c:pt idx="1">
                  <c:v>0.374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B6-4530-8763-590D216CE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SouthEast Food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Distribution % Change</c:v>
                </c:pt>
                <c:pt idx="1">
                  <c:v>$PPD % change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0.27900000000000003</c:v>
                </c:pt>
                <c:pt idx="1">
                  <c:v>0.46899999999999997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B6-4530-8763-590D216CEA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SouthEast Natural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Distribution % Change</c:v>
                </c:pt>
                <c:pt idx="1">
                  <c:v>$PPD % change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0.255</c:v>
                </c:pt>
                <c:pt idx="1">
                  <c:v>0.56799999999999995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B6-4530-8763-590D216CEA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183496"/>
        <c:axId val="620188416"/>
      </c:barChart>
      <c:catAx>
        <c:axId val="62018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188416"/>
        <c:crosses val="autoZero"/>
        <c:auto val="1"/>
        <c:lblAlgn val="ctr"/>
        <c:lblOffset val="100"/>
        <c:noMultiLvlLbl val="0"/>
      </c:catAx>
      <c:valAx>
        <c:axId val="620188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2018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91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7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1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9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5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2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9B8CE-FA58-4AAC-81BA-4E549AC425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Vendor Name and Publix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21781-C72B-4278-8BF7-EE3335EDF9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1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7558-EFAF-420B-AD91-A992D657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Items Suggested to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69B0F-0B0E-4630-9786-C98A111CA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Brand Overview (short history)</a:t>
            </a:r>
          </a:p>
          <a:p>
            <a:pPr lvl="1"/>
            <a:r>
              <a:rPr lang="en-US" dirty="0"/>
              <a:t>History</a:t>
            </a:r>
          </a:p>
          <a:p>
            <a:pPr lvl="1"/>
            <a:r>
              <a:rPr lang="en-US" dirty="0"/>
              <a:t>Demographic/consumer information</a:t>
            </a:r>
          </a:p>
          <a:p>
            <a:r>
              <a:rPr lang="en-US" dirty="0"/>
              <a:t>Syndicated data review</a:t>
            </a:r>
          </a:p>
          <a:p>
            <a:pPr lvl="1"/>
            <a:r>
              <a:rPr lang="en-US" dirty="0"/>
              <a:t>Conventional and natural</a:t>
            </a:r>
          </a:p>
          <a:p>
            <a:pPr lvl="1"/>
            <a:r>
              <a:rPr lang="en-US" dirty="0"/>
              <a:t>Include specific to the SE region</a:t>
            </a:r>
          </a:p>
          <a:p>
            <a:r>
              <a:rPr lang="en-US" dirty="0"/>
              <a:t>Assortment</a:t>
            </a:r>
          </a:p>
          <a:p>
            <a:r>
              <a:rPr lang="en-US" dirty="0"/>
              <a:t>Pricing/Retail review</a:t>
            </a:r>
          </a:p>
          <a:p>
            <a:r>
              <a:rPr lang="en-US" dirty="0"/>
              <a:t>Promotional Program (remember Publix has a high/low strategy)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2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7815-7EFC-41E5-B650-6B3159B6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7054D-F144-4C1D-AE78-2376E4622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were founded because….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We believe in….</a:t>
            </a:r>
          </a:p>
          <a:p>
            <a:r>
              <a:rPr lang="en-US" dirty="0"/>
              <a:t>We serve a need in this way…..</a:t>
            </a:r>
          </a:p>
          <a:p>
            <a:r>
              <a:rPr lang="en-US" dirty="0"/>
              <a:t>We are different because….</a:t>
            </a:r>
          </a:p>
          <a:p>
            <a:r>
              <a:rPr lang="en-US" dirty="0"/>
              <a:t>Here is our consumer…..</a:t>
            </a:r>
          </a:p>
          <a:p>
            <a:r>
              <a:rPr lang="en-US" dirty="0"/>
              <a:t>We are growing because….</a:t>
            </a:r>
          </a:p>
          <a:p>
            <a:r>
              <a:rPr lang="en-US" dirty="0"/>
              <a:t>Note special attributes like “local” or “minority owned”</a:t>
            </a:r>
          </a:p>
        </p:txBody>
      </p:sp>
    </p:spTree>
    <p:extLst>
      <p:ext uri="{BB962C8B-B14F-4D97-AF65-F5344CB8AC3E}">
        <p14:creationId xmlns:p14="http://schemas.microsoft.com/office/powerpoint/2010/main" val="368735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9D4-4889-4E30-B0A7-2053654AF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Syndicated Data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66F7-4A44-4328-B09F-5A52FD811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SPINS ranking (National data is good but Southeast data is preferred)</a:t>
            </a:r>
          </a:p>
          <a:p>
            <a:pPr lvl="1"/>
            <a:r>
              <a:rPr lang="en-US" dirty="0"/>
              <a:t>Natural</a:t>
            </a:r>
          </a:p>
          <a:p>
            <a:pPr lvl="1"/>
            <a:r>
              <a:rPr lang="en-US" dirty="0"/>
              <a:t>Conventional</a:t>
            </a:r>
          </a:p>
          <a:p>
            <a:pPr lvl="1"/>
            <a:r>
              <a:rPr lang="en-US" dirty="0"/>
              <a:t>Growth pattern</a:t>
            </a:r>
          </a:p>
          <a:p>
            <a:r>
              <a:rPr lang="en-US" dirty="0"/>
              <a:t>Other retails selling the product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697799-D7D0-410C-9BFB-B2019C1F25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2815579"/>
              </p:ext>
            </p:extLst>
          </p:nvPr>
        </p:nvGraphicFramePr>
        <p:xfrm>
          <a:off x="1288502" y="3675053"/>
          <a:ext cx="3751238" cy="255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2800B75-6991-438E-8B9D-5F35C0650C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528782"/>
              </p:ext>
            </p:extLst>
          </p:nvPr>
        </p:nvGraphicFramePr>
        <p:xfrm>
          <a:off x="7220771" y="3675052"/>
          <a:ext cx="3751238" cy="255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868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B149-1796-401F-BA63-3C78FD88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Assortment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97AC0-0E9F-400F-99D1-BF5B3AE89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order of recommendations</a:t>
            </a:r>
          </a:p>
          <a:p>
            <a:r>
              <a:rPr lang="en-US" dirty="0"/>
              <a:t>Include sales projections</a:t>
            </a:r>
          </a:p>
          <a:p>
            <a:r>
              <a:rPr lang="en-US" dirty="0"/>
              <a:t>Include UPCs</a:t>
            </a:r>
          </a:p>
          <a:p>
            <a:r>
              <a:rPr lang="en-US" dirty="0"/>
              <a:t>Include pictures</a:t>
            </a:r>
          </a:p>
          <a:p>
            <a:r>
              <a:rPr lang="en-US" dirty="0"/>
              <a:t>Merchandising recommendations</a:t>
            </a:r>
          </a:p>
          <a:p>
            <a:r>
              <a:rPr lang="en-US" dirty="0"/>
              <a:t>Certifications (Non GMO, Fair Trade</a:t>
            </a:r>
            <a:r>
              <a:rPr lang="en-US"/>
              <a:t>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3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6457-C8E9-494E-AB75-9313158A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and Promo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17F7-E953-420B-864F-41CE209F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Suggested retails</a:t>
            </a:r>
          </a:p>
          <a:p>
            <a:r>
              <a:rPr lang="en-US" dirty="0"/>
              <a:t>Suggested promo retails that produce turns</a:t>
            </a:r>
          </a:p>
          <a:p>
            <a:r>
              <a:rPr lang="en-US" dirty="0"/>
              <a:t>Promotional calendar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617C15-D673-46D4-B0E2-B1055C2B4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72" t="7909"/>
          <a:stretch/>
        </p:blipFill>
        <p:spPr>
          <a:xfrm>
            <a:off x="6515099" y="1971891"/>
            <a:ext cx="4843021" cy="377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68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F416-8CFD-400B-A748-3F1B51A0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0722B-ED6B-4D35-91ED-3855072D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thought on why you should be in Publix along with the list of items recommended.</a:t>
            </a:r>
          </a:p>
          <a:p>
            <a:r>
              <a:rPr lang="en-US" dirty="0"/>
              <a:t>This becomes a reference page for buyer so they don’t have to hunting for the recommendations within </a:t>
            </a:r>
            <a:r>
              <a:rPr lang="en-US"/>
              <a:t>the deck.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DCD9D-0005-45B0-9E22-4D383CCFF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014F4-C468-4008-94B5-FB70C198B5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681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ADC165C5D9184D83ED1CA15775A0DE" ma:contentTypeVersion="11" ma:contentTypeDescription="Create a new document." ma:contentTypeScope="" ma:versionID="6dfe51d813f8b41ce0e82258aeb3f3ae">
  <xsd:schema xmlns:xsd="http://www.w3.org/2001/XMLSchema" xmlns:xs="http://www.w3.org/2001/XMLSchema" xmlns:p="http://schemas.microsoft.com/office/2006/metadata/properties" xmlns:ns2="60b5263c-3062-4b9c-96b9-8b8016ef513c" xmlns:ns3="e9314b83-e06b-4992-830e-0d482efe00a7" targetNamespace="http://schemas.microsoft.com/office/2006/metadata/properties" ma:root="true" ma:fieldsID="a390cf476e52afff956da56c2c56c154" ns2:_="" ns3:_="">
    <xsd:import namespace="60b5263c-3062-4b9c-96b9-8b8016ef513c"/>
    <xsd:import namespace="e9314b83-e06b-4992-830e-0d482efe00a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5263c-3062-4b9c-96b9-8b8016ef5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14b83-e06b-4992-830e-0d482efe0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9314b83-e06b-4992-830e-0d482efe00a7" xsi:nil="true"/>
  </documentManagement>
</p:properties>
</file>

<file path=customXml/itemProps1.xml><?xml version="1.0" encoding="utf-8"?>
<ds:datastoreItem xmlns:ds="http://schemas.openxmlformats.org/officeDocument/2006/customXml" ds:itemID="{5D32A277-F766-43AF-BA3B-8A63D3F62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5263c-3062-4b9c-96b9-8b8016ef513c"/>
    <ds:schemaRef ds:uri="e9314b83-e06b-4992-830e-0d482efe00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02CFD4-FCB0-4350-A82C-259FA8B73A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C7BC6-38DE-4409-A193-03E897A44EA4}">
  <ds:schemaRefs>
    <ds:schemaRef ds:uri="http://schemas.openxmlformats.org/package/2006/metadata/core-properties"/>
    <ds:schemaRef ds:uri="60b5263c-3062-4b9c-96b9-8b8016ef513c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e9314b83-e06b-4992-830e-0d482efe00a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5447</TotalTime>
  <Words>206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Vendor Name and Publix</vt:lpstr>
      <vt:lpstr>Agenda Items Suggested to Include</vt:lpstr>
      <vt:lpstr>History</vt:lpstr>
      <vt:lpstr>Syndicated Data Review</vt:lpstr>
      <vt:lpstr>Assortment Recommendations</vt:lpstr>
      <vt:lpstr>Pricing and Promo</vt:lpstr>
      <vt:lpstr>In 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Vendor Name and Publix</dc:title>
  <dc:creator>Karina Ramirez</dc:creator>
  <cp:lastModifiedBy>Karina Ramirez</cp:lastModifiedBy>
  <cp:revision>4</cp:revision>
  <dcterms:created xsi:type="dcterms:W3CDTF">2019-05-31T18:01:12Z</dcterms:created>
  <dcterms:modified xsi:type="dcterms:W3CDTF">2019-06-04T13:15:58Z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0x010100B2ADC165C5D9184D83ED1CA15775A0DE</vt:lpwstr>
  </property>
</Properties>
</file>